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314A-9CB9-03D7-B207-E8E8968A8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4D3C2-1BE9-E3CE-5E14-5CAFC156C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DD7E-A468-4A81-BE66-2B264D749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06EB-1EC4-9F21-8CE9-8E7846BB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F291D-4D6E-D758-31DE-B6FE1102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9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B244-D220-69F3-5BC1-0BC18F20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74EF3-1B41-EA39-F229-2A9696092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BAE37-3C17-1A67-8E31-95E3E44B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CE342-6F1D-8C19-CD09-FF9AFB176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4EC46-1866-7B3D-9431-8D6F116D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2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2C3165-C151-48EA-6962-7A6D5F960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2BA2D-D50F-7B38-EEEE-E6C1762D7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C49EE-31D0-501F-2B99-8BC0F29C2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B7A4A-CD42-4564-F67D-53CF9074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67F14-1E08-047B-3005-78A1A856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DD99-650C-FCD5-8D8B-20D1AE79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5858-23E7-0E53-1EE8-9A6A4974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E915E-55BD-011A-78F5-FBF1EF19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96EC0-6509-A35F-ED2B-687909C1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DB8EB-6148-9ABE-0099-79E471FC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1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3DF97-668F-B37B-C920-BA78C8E9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4199B-C1E7-9A04-3AFC-A691F2C80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A0056-538F-8774-6499-4464D979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541E-00FE-0BEF-2806-0C80CBC4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F727C-6948-6E64-FDF0-34C7FBEA1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73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CB6B5-FE6B-3116-E106-4C168A2B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37CB7-A8D9-5033-53B3-4B813CDE7B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EF3D9-7E0E-A6F9-1A3B-2ACCEA6E5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CF65D-C59C-7A9F-8CD5-68EF590BD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95D38-F844-6CF6-C227-CDB3C791B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5526D-5E60-AD92-D23B-1468B94B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47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4BF4-258B-7A9A-E1C0-3248295D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37877-48FC-A2DE-7302-4B23FA775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90679-B411-1CBC-9DDB-D1B13F34F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49853-96DF-53E6-EA5F-A0B3A1112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B8FD2-BB2E-2667-9BD3-78F145D3C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7DBF6-7D99-8A4B-6F1A-C43150BE1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EB302A-5B61-9A97-15FD-94ABA6F4F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00395B-AA64-5723-5035-9E5DB5E4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6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30ED-E235-EEB2-8C34-43DF49A6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0A3D6-FE01-62B5-01DA-52F65F6A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DF831-8E29-509F-438B-16D5F544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8F9B1-4972-F0E6-1C91-1F5A5A8F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5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1F9A7D-6C65-C01E-2314-12F75A224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24116E-9F2A-C7F3-AE28-29ADE471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F3D38-A94B-85DE-111E-A6BE76F9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8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DD847-126C-31BE-7648-3849CA34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6692-21E3-909D-3D90-FC9203FC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9ADD3-36D7-2317-23E5-1DD258025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6C50D-7735-7724-EE9A-5F8C5CCA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D08B5-3344-F7CE-D331-12B53C03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131BF-045E-93C9-ED6C-AF0349B0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7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7424-2863-5DA2-9BF6-8E154E70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4DD86F-AC0A-AC7F-4B53-B8BA553CA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C91AB-8C12-6BAB-DBC2-ECFAF2013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A30E58-E8BB-DF47-C757-D1B43235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B69FD-9B4D-6A1B-DEFF-F46EDE25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5F3F5-AD69-A6C2-4B64-7A80AC4F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5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546BAC-AA58-F86B-49A8-1363D8AE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86FE2-FC93-60BA-96E9-BEAAB07F9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BFA99-10DE-7E4A-4546-1E9A47870E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3B83C-81AF-4C10-B599-9A25E65EDE1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9E5F1-797C-354A-39AE-B2A333DCB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89C86-D651-BFA9-B7BC-1B8609505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612F5-7FA3-4027-BB21-46FCB31D2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9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0377C8-D29A-EA1E-ED39-4F42E579D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97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DB6CD-FAC1-637B-1721-158036272703}"/>
              </a:ext>
            </a:extLst>
          </p:cNvPr>
          <p:cNvSpPr txBox="1"/>
          <p:nvPr/>
        </p:nvSpPr>
        <p:spPr>
          <a:xfrm>
            <a:off x="270588" y="401215"/>
            <a:ext cx="10319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Winning space race with data science</a:t>
            </a:r>
          </a:p>
        </p:txBody>
      </p:sp>
    </p:spTree>
    <p:extLst>
      <p:ext uri="{BB962C8B-B14F-4D97-AF65-F5344CB8AC3E}">
        <p14:creationId xmlns:p14="http://schemas.microsoft.com/office/powerpoint/2010/main" val="2023462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7EE8BB-9926-0345-EAD3-BE4730D3C5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420926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CB7B5E-5829-ADA4-8791-C1C49D1BC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41488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C16338-AE22-A758-DB7F-6E605D887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295115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09DD3-70A8-900D-1CDD-3A9C61094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620317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B3EA0-694C-AC44-3826-9CD9AE36C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66867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B0C9ED-FA62-8D1A-0C5A-457BACEFD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383669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4EF7D0-C944-D986-758B-05F8610FB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417936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4CF693-8AD6-6F8B-9028-6EE5EF375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7843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37639A-2C03-8435-3676-EB4DD6774D99}"/>
              </a:ext>
            </a:extLst>
          </p:cNvPr>
          <p:cNvSpPr txBox="1"/>
          <p:nvPr/>
        </p:nvSpPr>
        <p:spPr>
          <a:xfrm>
            <a:off x="671804" y="419879"/>
            <a:ext cx="5850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Insights drawn from EDA</a:t>
            </a:r>
          </a:p>
        </p:txBody>
      </p:sp>
    </p:spTree>
    <p:extLst>
      <p:ext uri="{BB962C8B-B14F-4D97-AF65-F5344CB8AC3E}">
        <p14:creationId xmlns:p14="http://schemas.microsoft.com/office/powerpoint/2010/main" val="76000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043F6D-5722-7DAA-F43D-D14EF1E8D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656243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04A37F-7165-A5CA-DB04-DBD6BD1AF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50305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C1B5F-8801-8D4B-CBBB-5950F0A41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5BD24E-E01C-4B0A-6819-B8B3A00AD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21887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A1BAC9-3220-38EE-0DE6-C473BE67F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31046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B5527-458F-0406-CA13-F92DB4B14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670754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D35FB7-3BB8-BB76-F886-9D889F6BB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579108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AB24E7-DBF1-DC8E-A741-B5E2B19E5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083824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D31080-850F-B812-3FCC-9F67041E6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040622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62B78-CD95-1392-FE7D-18C3E0356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38753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4D84B-4D3C-3FD0-7BFA-9401CE004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34293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37E477-37E1-7F51-6ABD-AEDF9AD71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98886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C1003-3243-4E1B-3FCA-5FBB618B1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59450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5361B3-D80B-6519-E5D5-22794CE8F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21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34CCA-8EED-43D3-EEA9-F4D81FF2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665933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3D7252-8064-9C8B-C938-9664DB78F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35557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4DA35-758E-BE9F-8CB9-4B32DCB7E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664242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8BDCCB-F080-E22F-74FB-C2FD50E2E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2F49BB6E-A4B5-3760-7CF0-B0D1FDA60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7843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CDD8D4-26FD-0A76-B45A-F6123B50479D}"/>
              </a:ext>
            </a:extLst>
          </p:cNvPr>
          <p:cNvSpPr txBox="1"/>
          <p:nvPr/>
        </p:nvSpPr>
        <p:spPr>
          <a:xfrm>
            <a:off x="270589" y="569167"/>
            <a:ext cx="4767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Launch sites proximities analysis</a:t>
            </a:r>
          </a:p>
        </p:txBody>
      </p:sp>
    </p:spTree>
    <p:extLst>
      <p:ext uri="{BB962C8B-B14F-4D97-AF65-F5344CB8AC3E}">
        <p14:creationId xmlns:p14="http://schemas.microsoft.com/office/powerpoint/2010/main" val="4203207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8E2A90-3F04-831F-04CF-A58FFE1A6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886966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E7E297-91D5-6EC4-AF21-D0F1FF754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698280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C82505-83F6-30A0-B537-784596046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513350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E57E9-48FB-3D05-C636-18E159747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BEBB6A74-30EB-F196-C946-C50922932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7843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EBBB68-4D3D-5D5E-74F7-12A2A3A48A74}"/>
              </a:ext>
            </a:extLst>
          </p:cNvPr>
          <p:cNvSpPr txBox="1"/>
          <p:nvPr/>
        </p:nvSpPr>
        <p:spPr>
          <a:xfrm>
            <a:off x="606489" y="793102"/>
            <a:ext cx="7175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Build dashboard with </a:t>
            </a:r>
            <a:r>
              <a:rPr lang="en-US" sz="4000" dirty="0" err="1">
                <a:solidFill>
                  <a:srgbClr val="FF0000"/>
                </a:solidFill>
              </a:rPr>
              <a:t>Plotly</a:t>
            </a:r>
            <a:r>
              <a:rPr lang="en-US" sz="4000" dirty="0">
                <a:solidFill>
                  <a:srgbClr val="FF0000"/>
                </a:solidFill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085674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F935F-CCF8-638D-D9D2-F9326861F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997379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5C11BE-185E-4238-B1CB-55CF45291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99097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851F1B-AC96-596A-9436-45C0F3D12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5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E3C9E9-DF2E-4F5D-2577-0411EBB43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383335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666BEC-C323-CB4D-9848-F51E8542C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99" y="0"/>
            <a:ext cx="1221989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756614-EF0E-6A2A-04AC-3DABACDFF275}"/>
              </a:ext>
            </a:extLst>
          </p:cNvPr>
          <p:cNvSpPr txBox="1"/>
          <p:nvPr/>
        </p:nvSpPr>
        <p:spPr>
          <a:xfrm>
            <a:off x="830423" y="671804"/>
            <a:ext cx="8080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566899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6A9AFA-E9EF-CD8C-C780-B0A5F0AB1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857222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59324-0D34-C9FB-24AD-1ED558BC7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089062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A3E78B-DCBD-34FF-B901-3B7CE0782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9750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42BCF2-E460-C9C7-60CC-7D9C13EB2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97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AF51DD-4E70-CC9E-C3E8-B935A7F4A642}"/>
              </a:ext>
            </a:extLst>
          </p:cNvPr>
          <p:cNvSpPr txBox="1"/>
          <p:nvPr/>
        </p:nvSpPr>
        <p:spPr>
          <a:xfrm>
            <a:off x="279918" y="298580"/>
            <a:ext cx="7557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24458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BDF35-CE66-364D-855A-B8FAACF5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19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9A7109-0BF0-D467-C8D1-F85DB0B1F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5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0FDCFB-D0E2-BDEC-7328-82ADDA4C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1" t="20273" r="5867" b="10068"/>
          <a:stretch/>
        </p:blipFill>
        <p:spPr>
          <a:xfrm>
            <a:off x="1511560" y="1231641"/>
            <a:ext cx="9027245" cy="54134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12B80C-B9F3-8F40-B60E-B3822F036616}"/>
              </a:ext>
            </a:extLst>
          </p:cNvPr>
          <p:cNvSpPr txBox="1"/>
          <p:nvPr/>
        </p:nvSpPr>
        <p:spPr>
          <a:xfrm>
            <a:off x="653143" y="212925"/>
            <a:ext cx="115388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Data collection with SpaceX REST calls</a:t>
            </a:r>
          </a:p>
        </p:txBody>
      </p:sp>
    </p:spTree>
    <p:extLst>
      <p:ext uri="{BB962C8B-B14F-4D97-AF65-F5344CB8AC3E}">
        <p14:creationId xmlns:p14="http://schemas.microsoft.com/office/powerpoint/2010/main" val="24952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66914-9844-96AB-C3BA-A418F06E9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8" t="18095" r="6097" b="11157"/>
          <a:stretch/>
        </p:blipFill>
        <p:spPr>
          <a:xfrm rot="16200000">
            <a:off x="2705879" y="-1136744"/>
            <a:ext cx="6839339" cy="939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F12C5-7170-0195-854A-40C7B611A372}"/>
              </a:ext>
            </a:extLst>
          </p:cNvPr>
          <p:cNvSpPr txBox="1"/>
          <p:nvPr/>
        </p:nvSpPr>
        <p:spPr>
          <a:xfrm rot="16200000">
            <a:off x="-2845256" y="2738181"/>
            <a:ext cx="7177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scrapping from </a:t>
            </a:r>
            <a:r>
              <a:rPr lang="en-US" sz="4000" b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  <a:endParaRPr lang="en-US" sz="4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6546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35</Words>
  <Application>Microsoft Office PowerPoint</Application>
  <PresentationFormat>Widescreen</PresentationFormat>
  <Paragraphs>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Azeem Anwar</dc:creator>
  <cp:lastModifiedBy>Azeem Anwar</cp:lastModifiedBy>
  <cp:revision>1</cp:revision>
  <dcterms:created xsi:type="dcterms:W3CDTF">2023-08-08T09:39:20Z</dcterms:created>
  <dcterms:modified xsi:type="dcterms:W3CDTF">2023-08-08T10:20:26Z</dcterms:modified>
</cp:coreProperties>
</file>